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 varScale="1">
        <p:scale>
          <a:sx n="56" d="100"/>
          <a:sy n="56" d="100"/>
        </p:scale>
        <p:origin x="-2750" y="-8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14B9-8253-4AF5-A79D-B67778E1AEB6}" type="datetimeFigureOut">
              <a:rPr lang="ru-RU" smtClean="0"/>
              <a:pPr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0CD7D-DA36-4152-A2D8-B3787A4FD5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20688" y="395536"/>
            <a:ext cx="604867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Общество с ограниченной ответственностью «</a:t>
            </a:r>
            <a:r>
              <a:rPr lang="ru-RU" sz="1200" b="1" dirty="0" err="1">
                <a:latin typeface="Times New Roman" pitchFamily="18" charset="0"/>
                <a:cs typeface="Times New Roman" pitchFamily="18" charset="0"/>
              </a:rPr>
              <a:t>СпецТех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ПРЕЗЕНТАЦИОННЫЙ  ЛИСТ ИЗДЕЛИЙ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  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Общество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 ограниченной ответственностью «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СпецТех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» представляет разработанные и выпускаемые изделия - катушки с намотанным оптическим волокном большой дальности действия и высокой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надёжности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(фото 1, фото 2, фото 3).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Данные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изделия предназначены для использования в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FPV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дронах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(БПЛА), обеспечивают стабильную и высокоскоростную передачу данных с помощью оптоволокна на расстояние до 50 км и защиту от средств РЭБ.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Конструктив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катушек позволяет развивать скорость до 160 км/ч, совершать резкие манёвры при скорости до 90 км/ч с радиусом разворота 3м, осуществлять движение в обратном направлении со скоростью 30 км/ч.</a:t>
            </a:r>
          </a:p>
          <a:p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Легкоразборная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конструкция изделий позволяет выполнить ремонт в полевых условиях.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	Изделия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характеризуются надежностью и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противоударностью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Также разрабатываются наземные станции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управления (фото 4),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адаптируемые ко всем пультам управления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дронов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(БПЛА). Характеризуются простотой и надёжностью.</a:t>
            </a:r>
          </a:p>
          <a:p>
            <a:endParaRPr lang="ru-RU" dirty="0"/>
          </a:p>
        </p:txBody>
      </p:sp>
      <p:pic>
        <p:nvPicPr>
          <p:cNvPr id="12" name="Рисунок 11" descr="Катушка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4664" y="3707904"/>
            <a:ext cx="1674186" cy="2232248"/>
          </a:xfrm>
          <a:prstGeom prst="rect">
            <a:avLst/>
          </a:prstGeom>
        </p:spPr>
      </p:pic>
      <p:pic>
        <p:nvPicPr>
          <p:cNvPr id="13" name="Рисунок 12" descr="Катушка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08920" y="3707904"/>
            <a:ext cx="1674186" cy="2232248"/>
          </a:xfrm>
          <a:prstGeom prst="rect">
            <a:avLst/>
          </a:prstGeom>
        </p:spPr>
      </p:pic>
      <p:pic>
        <p:nvPicPr>
          <p:cNvPr id="14" name="Рисунок 13" descr="Катушка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41168" y="3707904"/>
            <a:ext cx="1674186" cy="223224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36712" y="5940152"/>
            <a:ext cx="720080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Фото 1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40968" y="5940152"/>
            <a:ext cx="720080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Фото 2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73216" y="5940152"/>
            <a:ext cx="720080" cy="288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Фото 3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6992" y="8676456"/>
            <a:ext cx="7200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Фото 4</a:t>
            </a:r>
          </a:p>
        </p:txBody>
      </p:sp>
      <p:pic>
        <p:nvPicPr>
          <p:cNvPr id="21" name="Рисунок 20" descr="Модуль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08920" y="6300192"/>
            <a:ext cx="1808820" cy="2411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Ковба Игорь Николаевич</dc:creator>
  <cp:lastModifiedBy>abramov</cp:lastModifiedBy>
  <cp:revision>5</cp:revision>
  <dcterms:created xsi:type="dcterms:W3CDTF">2026-05-18T09:59:12Z</dcterms:created>
  <dcterms:modified xsi:type="dcterms:W3CDTF">2026-05-18T10:44:42Z</dcterms:modified>
</cp:coreProperties>
</file>